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12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5248"/>
            <a:ext cx="7772400" cy="97840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52800"/>
            <a:ext cx="7772400" cy="87782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5082" y="969264"/>
            <a:ext cx="3657600" cy="1161288"/>
          </a:xfrm>
        </p:spPr>
        <p:txBody>
          <a:bodyPr anchor="b">
            <a:noAutofit/>
          </a:bodyPr>
          <a:lstStyle>
            <a:lvl1pPr algn="l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63388" y="510988"/>
            <a:ext cx="3657600" cy="5553636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853" y="2130552"/>
            <a:ext cx="3657600" cy="358444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10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1376"/>
            <a:ext cx="7776882" cy="1014984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457199"/>
            <a:ext cx="5486400" cy="3644153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5141"/>
            <a:ext cx="7776882" cy="1013011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68580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>
            <a:off x="341249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>
            <a:off x="341249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8" name="Picture Placeholder 2"/>
          <p:cNvSpPr>
            <a:spLocks noGrp="1"/>
          </p:cNvSpPr>
          <p:nvPr>
            <p:ph type="pic" idx="16"/>
          </p:nvPr>
        </p:nvSpPr>
        <p:spPr>
          <a:xfrm>
            <a:off x="613918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9" name="Picture Placeholder 2"/>
          <p:cNvSpPr>
            <a:spLocks noGrp="1"/>
          </p:cNvSpPr>
          <p:nvPr>
            <p:ph type="pic" idx="17"/>
          </p:nvPr>
        </p:nvSpPr>
        <p:spPr>
          <a:xfrm>
            <a:off x="613918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3400"/>
            <a:ext cx="1600200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6019800" cy="55927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69141"/>
            <a:ext cx="7770813" cy="425702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67200"/>
            <a:ext cx="7772400" cy="977153"/>
          </a:xfrm>
        </p:spPr>
        <p:txBody>
          <a:bodyPr anchor="b" anchorCtr="0"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9" y="5257800"/>
            <a:ext cx="7770813" cy="874058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540000">
            <a:off x="2056196" y="424650"/>
            <a:ext cx="5031609" cy="337580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0813" cy="1743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756647"/>
            <a:ext cx="7770813" cy="1281953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4733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45526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45526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86205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936966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5" y="971550"/>
            <a:ext cx="3657600" cy="1162050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457200"/>
            <a:ext cx="3657600" cy="5668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5" y="2133601"/>
            <a:ext cx="3657600" cy="3581400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752600"/>
            <a:ext cx="7770813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043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51A0C47-018D-4460-B945-BFF7981B6CA6}" type="datetimeFigureOut">
              <a:rPr lang="en-US" smtClean="0"/>
              <a:t>2016-05-26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29100" y="635635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Tx/>
        <a:buBlip>
          <a:blip r:embed="rId16"/>
        </a:buBlip>
        <a:defRPr sz="22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20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5pPr>
      <a:lvl6pPr marL="20558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6pPr>
      <a:lvl7pPr marL="23987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7pPr>
      <a:lvl8pPr marL="2743200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8pPr>
      <a:lvl9pPr marL="3087688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5.png"/><Relationship Id="rId6" Type="http://schemas.openxmlformats.org/officeDocument/2006/relationships/image" Target="../media/image8.png"/><Relationship Id="rId7" Type="http://schemas.openxmlformats.org/officeDocument/2006/relationships/image" Target="../media/image4.png"/><Relationship Id="rId8" Type="http://schemas.openxmlformats.org/officeDocument/2006/relationships/image" Target="../media/image6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ThermaCELL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Heated insoles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6018" y="3983467"/>
            <a:ext cx="4957982" cy="29093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957981" cy="2522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534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does </a:t>
            </a:r>
            <a:r>
              <a:rPr lang="en-US" dirty="0" err="1" smtClean="0"/>
              <a:t>ThermaCELL</a:t>
            </a:r>
            <a:r>
              <a:rPr lang="en-US" dirty="0" smtClean="0"/>
              <a:t>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/>
              <a:t>ThermaCELL</a:t>
            </a:r>
            <a:r>
              <a:rPr lang="en-US" sz="2400" dirty="0" smtClean="0"/>
              <a:t> radiates heat from the sole of the shoe to your feet in seconds making you have warmer feet all day. </a:t>
            </a:r>
          </a:p>
          <a:p>
            <a:r>
              <a:rPr lang="en-US" dirty="0" smtClean="0"/>
              <a:t>Temperature goes up to 20C (68F)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774727"/>
            <a:ext cx="7908038" cy="2499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70551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38418"/>
            <a:ext cx="7770813" cy="142987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much does </a:t>
            </a:r>
            <a:r>
              <a:rPr lang="en-US" dirty="0" err="1"/>
              <a:t>T</a:t>
            </a:r>
            <a:r>
              <a:rPr lang="en-US" dirty="0" err="1" smtClean="0"/>
              <a:t>hermaCell</a:t>
            </a:r>
            <a:r>
              <a:rPr lang="en-US" dirty="0" smtClean="0"/>
              <a:t> cost?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At the low price of 99.99$ </a:t>
            </a:r>
            <a:r>
              <a:rPr lang="en-US" sz="1400" dirty="0" smtClean="0"/>
              <a:t>( + shipping &amp; handling ) </a:t>
            </a:r>
            <a:r>
              <a:rPr lang="en-US" sz="2400" dirty="0" smtClean="0"/>
              <a:t>you can get </a:t>
            </a:r>
            <a:r>
              <a:rPr lang="en-US" sz="2400" dirty="0" err="1" smtClean="0"/>
              <a:t>ThermaCELL</a:t>
            </a:r>
            <a:r>
              <a:rPr lang="en-US" sz="2400" dirty="0" smtClean="0"/>
              <a:t> in only 9-10  business days</a:t>
            </a:r>
          </a:p>
          <a:p>
            <a:r>
              <a:rPr lang="en-US" sz="2400" dirty="0" smtClean="0"/>
              <a:t>With a 100% money back guarantee </a:t>
            </a:r>
            <a:r>
              <a:rPr lang="en-US" sz="1400" dirty="0" smtClean="0"/>
              <a:t>( within first 5 days of use )</a:t>
            </a:r>
          </a:p>
          <a:p>
            <a:r>
              <a:rPr lang="en-US" sz="2800" dirty="0" smtClean="0"/>
              <a:t>Click here to get 50% your next two pairs &gt;&gt;&gt; </a:t>
            </a:r>
            <a:r>
              <a:rPr lang="en-US" sz="2800" b="1" u="sng" dirty="0">
                <a:solidFill>
                  <a:srgbClr val="215084"/>
                </a:solidFill>
                <a:latin typeface="ArialMT"/>
              </a:rPr>
              <a:t>http://www</a:t>
            </a:r>
            <a:r>
              <a:rPr lang="en-US" sz="2800" b="1" u="sng" dirty="0" smtClean="0">
                <a:solidFill>
                  <a:srgbClr val="215084"/>
                </a:solidFill>
                <a:latin typeface="ArialMT"/>
              </a:rPr>
              <a:t>/</a:t>
            </a:r>
            <a:r>
              <a:rPr lang="en-US" sz="2800" b="1" u="sng" dirty="0" err="1" smtClean="0">
                <a:solidFill>
                  <a:srgbClr val="215084"/>
                </a:solidFill>
                <a:latin typeface="ArialMT"/>
              </a:rPr>
              <a:t>Thebestprouductintheworld.ca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64" y="4505317"/>
            <a:ext cx="3983783" cy="22135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6920" y="4505317"/>
            <a:ext cx="4575262" cy="2213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097451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62858"/>
            <a:ext cx="8717425" cy="2031999"/>
          </a:xfrm>
        </p:spPr>
        <p:txBody>
          <a:bodyPr/>
          <a:lstStyle/>
          <a:p>
            <a:r>
              <a:rPr lang="en-US" dirty="0" smtClean="0"/>
              <a:t>Get </a:t>
            </a:r>
            <a:r>
              <a:rPr lang="en-US" dirty="0" err="1" smtClean="0"/>
              <a:t>ThermaCELL</a:t>
            </a:r>
            <a:r>
              <a:rPr lang="en-US" dirty="0" smtClean="0"/>
              <a:t> today!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8621" r="8621"/>
          <a:stretch>
            <a:fillRect/>
          </a:stretch>
        </p:blipFill>
        <p:spPr>
          <a:xfrm>
            <a:off x="9022225" y="-227337"/>
            <a:ext cx="235538" cy="53385"/>
          </a:xfrm>
        </p:spPr>
      </p:pic>
      <p:sp>
        <p:nvSpPr>
          <p:cNvPr id="5" name="Rectangle 4"/>
          <p:cNvSpPr/>
          <p:nvPr/>
        </p:nvSpPr>
        <p:spPr>
          <a:xfrm>
            <a:off x="0" y="2628980"/>
            <a:ext cx="872023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Call 555-Therma to get a pair today!</a:t>
            </a:r>
          </a:p>
          <a:p>
            <a:r>
              <a:rPr lang="en-US" sz="2400" dirty="0" smtClean="0"/>
              <a:t>Have any questions or concerns? Contact us @</a:t>
            </a:r>
          </a:p>
          <a:p>
            <a:r>
              <a:rPr lang="en-US" sz="2400" dirty="0" err="1" smtClean="0"/>
              <a:t>Thermacellisthebestprouductgiveusallyourmoney@gmail.ca</a:t>
            </a: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4227286"/>
            <a:ext cx="5660572" cy="26307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0571" y="3829308"/>
            <a:ext cx="3361654" cy="3028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455582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Have a better life with </a:t>
            </a:r>
            <a:r>
              <a:rPr lang="en-US" dirty="0" err="1" smtClean="0"/>
              <a:t>ThermaCELL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3426" b="13426"/>
          <a:stretch>
            <a:fillRect/>
          </a:stretch>
        </p:blipFill>
        <p:spPr>
          <a:xfrm>
            <a:off x="0" y="2594427"/>
            <a:ext cx="3882571" cy="230414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98570"/>
            <a:ext cx="4572000" cy="19594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2571" y="2594426"/>
            <a:ext cx="2935514" cy="23041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4898570"/>
            <a:ext cx="4572000" cy="19385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0000" y="852714"/>
            <a:ext cx="2794000" cy="17417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18085" y="2594426"/>
            <a:ext cx="2739571" cy="23041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852714"/>
            <a:ext cx="2775857" cy="17417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75857" y="1418771"/>
            <a:ext cx="3574144" cy="11756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39000" y="0"/>
            <a:ext cx="1904999" cy="85271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" y="0"/>
            <a:ext cx="1868714" cy="852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24489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Stor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ory">
      <a:maj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Story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  <a:lumMod val="120000"/>
              </a:schemeClr>
              <a:schemeClr val="phClr">
                <a:satMod val="350000"/>
                <a:lumMod val="150000"/>
              </a:schemeClr>
            </a:duotone>
          </a:blip>
          <a:tile tx="0" ty="0" sx="20000" sy="20000" flip="none" algn="ctr"/>
        </a:blipFill>
        <a:gradFill rotWithShape="1">
          <a:gsLst>
            <a:gs pos="0">
              <a:schemeClr val="phClr">
                <a:shade val="20000"/>
                <a:satMod val="130000"/>
              </a:schemeClr>
            </a:gs>
            <a:gs pos="5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200000"/>
                <a:lumMod val="120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2100000" sx="104000" sy="104000" algn="br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127000" dist="63500" dir="5400000" sx="103000" sy="103000" rotWithShape="0">
              <a:srgbClr val="000000">
                <a:alpha val="75000"/>
              </a:srgbClr>
            </a:outerShdw>
          </a:effectLst>
          <a:scene3d>
            <a:camera prst="perspectiveFront" fov="3000000"/>
            <a:lightRig rig="balanced" dir="t">
              <a:rot lat="0" lon="0" rev="18000000"/>
            </a:lightRig>
          </a:scene3d>
          <a:sp3d prstMaterial="plastic">
            <a:bevelT w="254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60000"/>
                <a:satMod val="4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Story.thmx</Template>
  <TotalTime>60</TotalTime>
  <Words>135</Words>
  <Application>Microsoft Macintosh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Story</vt:lpstr>
      <vt:lpstr>ThermaCELL </vt:lpstr>
      <vt:lpstr>How does ThermaCELL work?</vt:lpstr>
      <vt:lpstr>How much does ThermaCell cost?</vt:lpstr>
      <vt:lpstr>Get ThermaCELL today!</vt:lpstr>
      <vt:lpstr>Have a better life with ThermaCELL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ThermaCELL </dc:title>
  <dc:creator>Student</dc:creator>
  <cp:lastModifiedBy>Student</cp:lastModifiedBy>
  <cp:revision>6</cp:revision>
  <dcterms:created xsi:type="dcterms:W3CDTF">2016-05-25T11:36:45Z</dcterms:created>
  <dcterms:modified xsi:type="dcterms:W3CDTF">2016-05-26T11:59:00Z</dcterms:modified>
</cp:coreProperties>
</file>